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31"/>
    <p:sldMasterId id="2147483680" r:id="rId132"/>
  </p:sldMasterIdLst>
  <p:notesMasterIdLst>
    <p:notesMasterId r:id="rId180"/>
  </p:notesMasterIdLst>
  <p:sldIdLst>
    <p:sldId id="284" r:id="rId133"/>
    <p:sldId id="257" r:id="rId134"/>
    <p:sldId id="285" r:id="rId135"/>
    <p:sldId id="287" r:id="rId136"/>
    <p:sldId id="373" r:id="rId137"/>
    <p:sldId id="372" r:id="rId138"/>
    <p:sldId id="261" r:id="rId139"/>
    <p:sldId id="365" r:id="rId140"/>
    <p:sldId id="370" r:id="rId141"/>
    <p:sldId id="280" r:id="rId142"/>
    <p:sldId id="310" r:id="rId143"/>
    <p:sldId id="308" r:id="rId144"/>
    <p:sldId id="309" r:id="rId145"/>
    <p:sldId id="299" r:id="rId146"/>
    <p:sldId id="371" r:id="rId147"/>
    <p:sldId id="366" r:id="rId148"/>
    <p:sldId id="367" r:id="rId149"/>
    <p:sldId id="368" r:id="rId150"/>
    <p:sldId id="301" r:id="rId151"/>
    <p:sldId id="270" r:id="rId152"/>
    <p:sldId id="279" r:id="rId153"/>
    <p:sldId id="290" r:id="rId154"/>
    <p:sldId id="288" r:id="rId155"/>
    <p:sldId id="375" r:id="rId156"/>
    <p:sldId id="275" r:id="rId157"/>
    <p:sldId id="376" r:id="rId158"/>
    <p:sldId id="296" r:id="rId159"/>
    <p:sldId id="295" r:id="rId160"/>
    <p:sldId id="297" r:id="rId161"/>
    <p:sldId id="303" r:id="rId162"/>
    <p:sldId id="291" r:id="rId163"/>
    <p:sldId id="289" r:id="rId164"/>
    <p:sldId id="292" r:id="rId165"/>
    <p:sldId id="377" r:id="rId166"/>
    <p:sldId id="381" r:id="rId167"/>
    <p:sldId id="317" r:id="rId168"/>
    <p:sldId id="294" r:id="rId169"/>
    <p:sldId id="315" r:id="rId170"/>
    <p:sldId id="314" r:id="rId171"/>
    <p:sldId id="380" r:id="rId172"/>
    <p:sldId id="379" r:id="rId173"/>
    <p:sldId id="293" r:id="rId174"/>
    <p:sldId id="281" r:id="rId175"/>
    <p:sldId id="282" r:id="rId176"/>
    <p:sldId id="298" r:id="rId177"/>
    <p:sldId id="300" r:id="rId178"/>
    <p:sldId id="283" r:id="rId179"/>
  </p:sldIdLst>
  <p:sldSz cx="12192000" cy="6858000"/>
  <p:notesSz cx="6858000" cy="9144000"/>
  <p:embeddedFontLst>
    <p:embeddedFont>
      <p:font typeface="Adobe Garamond Pro" panose="02020502060506020403" pitchFamily="18" charset="0"/>
      <p:regular r:id="rId181"/>
      <p:bold r:id="rId182"/>
      <p:italic r:id="rId183"/>
      <p:boldItalic r:id="rId184"/>
    </p:embeddedFont>
    <p:embeddedFont>
      <p:font typeface="Calibri Light" panose="020F0302020204030204" pitchFamily="34" charset="0"/>
      <p:regular r:id="rId185"/>
      <p:italic r:id="rId186"/>
    </p:embeddedFont>
    <p:embeddedFont>
      <p:font typeface="Calibri" panose="020F0502020204030204" pitchFamily="34" charset="0"/>
      <p:regular r:id="rId187"/>
      <p:bold r:id="rId188"/>
      <p:italic r:id="rId189"/>
      <p:boldItalic r:id="rId190"/>
    </p:embeddedFont>
    <p:embeddedFont>
      <p:font typeface="Cambria Math" panose="02040503050406030204" pitchFamily="18" charset="0"/>
      <p:regular r:id="rId191"/>
    </p:embeddedFont>
    <p:embeddedFont>
      <p:font typeface="Josefin Sans" pitchFamily="2" charset="0"/>
      <p:regular r:id="rId192"/>
      <p:bold r:id="rId193"/>
      <p:italic r:id="rId194"/>
      <p:boldItalic r:id="rId195"/>
    </p:embeddedFont>
    <p:embeddedFont>
      <p:font typeface="Segoe UI" panose="020B0502040204020203" pitchFamily="34" charset="0"/>
      <p:regular r:id="rId196"/>
      <p:bold r:id="rId197"/>
      <p:italic r:id="rId198"/>
      <p:boldItalic r:id="rId1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284"/>
            <p14:sldId id="257"/>
          </p14:sldIdLst>
        </p14:section>
        <p14:section name="Motivation" id="{E90B570C-B6D0-4580-9E61-851A7AC627A7}">
          <p14:sldIdLst>
            <p14:sldId id="285"/>
            <p14:sldId id="287"/>
            <p14:sldId id="373"/>
            <p14:sldId id="372"/>
            <p14:sldId id="261"/>
            <p14:sldId id="365"/>
            <p14:sldId id="370"/>
          </p14:sldIdLst>
        </p14:section>
        <p14:section name="Project Specification" id="{61F7B460-C056-4ED6-AB18-CBE081FEFB60}">
          <p14:sldIdLst>
            <p14:sldId id="280"/>
            <p14:sldId id="310"/>
            <p14:sldId id="308"/>
            <p14:sldId id="309"/>
            <p14:sldId id="299"/>
            <p14:sldId id="371"/>
            <p14:sldId id="366"/>
            <p14:sldId id="367"/>
            <p14:sldId id="368"/>
          </p14:sldIdLst>
        </p14:section>
        <p14:section name="High Level Design" id="{E2A77701-3DB5-4528-B610-3ED9FC696FED}">
          <p14:sldIdLst>
            <p14:sldId id="301"/>
            <p14:sldId id="270"/>
          </p14:sldIdLst>
        </p14:section>
        <p14:section name="Implementation" id="{DE44E7B3-C763-497A-B7DF-E3DD3DA5BAE0}">
          <p14:sldIdLst>
            <p14:sldId id="279"/>
            <p14:sldId id="290"/>
            <p14:sldId id="288"/>
            <p14:sldId id="375"/>
            <p14:sldId id="275"/>
            <p14:sldId id="376"/>
            <p14:sldId id="296"/>
            <p14:sldId id="295"/>
            <p14:sldId id="297"/>
            <p14:sldId id="303"/>
            <p14:sldId id="291"/>
            <p14:sldId id="289"/>
            <p14:sldId id="292"/>
            <p14:sldId id="377"/>
            <p14:sldId id="381"/>
            <p14:sldId id="317"/>
            <p14:sldId id="294"/>
            <p14:sldId id="315"/>
            <p14:sldId id="314"/>
            <p14:sldId id="380"/>
            <p14:sldId id="379"/>
            <p14:sldId id="293"/>
          </p14:sldIdLst>
        </p14:section>
        <p14:section name="Demo" id="{F1E7FE28-2E14-4DA6-BA13-E8CB2341DA20}">
          <p14:sldIdLst>
            <p14:sldId id="281"/>
          </p14:sldIdLst>
        </p14:section>
        <p14:section name="Evaluation and Conclusion" id="{8AB452BE-C150-4E47-9E3A-5DA2ECF5B16B}">
          <p14:sldIdLst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C000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5" autoAdjust="0"/>
    <p:restoredTop sz="89456" autoAdjust="0"/>
  </p:normalViewPr>
  <p:slideViewPr>
    <p:cSldViewPr snapToGrid="0">
      <p:cViewPr varScale="1">
        <p:scale>
          <a:sx n="145" d="100"/>
          <a:sy n="145" d="100"/>
        </p:scale>
        <p:origin x="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6.xml"/><Relationship Id="rId159" Type="http://schemas.openxmlformats.org/officeDocument/2006/relationships/slide" Target="slides/slide27.xml"/><Relationship Id="rId170" Type="http://schemas.openxmlformats.org/officeDocument/2006/relationships/slide" Target="slides/slide38.xml"/><Relationship Id="rId191" Type="http://schemas.openxmlformats.org/officeDocument/2006/relationships/font" Target="fonts/font11.fntdata"/><Relationship Id="rId196" Type="http://schemas.openxmlformats.org/officeDocument/2006/relationships/font" Target="fonts/font16.fntdata"/><Relationship Id="rId200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28" Type="http://schemas.openxmlformats.org/officeDocument/2006/relationships/customXml" Target="../customXml/item128.xml"/><Relationship Id="rId144" Type="http://schemas.openxmlformats.org/officeDocument/2006/relationships/slide" Target="slides/slide12.xml"/><Relationship Id="rId149" Type="http://schemas.openxmlformats.org/officeDocument/2006/relationships/slide" Target="slides/slide17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28.xml"/><Relationship Id="rId165" Type="http://schemas.openxmlformats.org/officeDocument/2006/relationships/slide" Target="slides/slide33.xml"/><Relationship Id="rId181" Type="http://schemas.openxmlformats.org/officeDocument/2006/relationships/font" Target="fonts/font1.fntdata"/><Relationship Id="rId186" Type="http://schemas.openxmlformats.org/officeDocument/2006/relationships/font" Target="fonts/font6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customXml" Target="../customXml/item118.xml"/><Relationship Id="rId134" Type="http://schemas.openxmlformats.org/officeDocument/2006/relationships/slide" Target="slides/slide2.xml"/><Relationship Id="rId139" Type="http://schemas.openxmlformats.org/officeDocument/2006/relationships/slide" Target="slides/slide7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18.xml"/><Relationship Id="rId155" Type="http://schemas.openxmlformats.org/officeDocument/2006/relationships/slide" Target="slides/slide23.xml"/><Relationship Id="rId171" Type="http://schemas.openxmlformats.org/officeDocument/2006/relationships/slide" Target="slides/slide39.xml"/><Relationship Id="rId176" Type="http://schemas.openxmlformats.org/officeDocument/2006/relationships/slide" Target="slides/slide44.xml"/><Relationship Id="rId192" Type="http://schemas.openxmlformats.org/officeDocument/2006/relationships/font" Target="fonts/font12.fntdata"/><Relationship Id="rId197" Type="http://schemas.openxmlformats.org/officeDocument/2006/relationships/font" Target="fonts/font17.fntdata"/><Relationship Id="rId201" Type="http://schemas.openxmlformats.org/officeDocument/2006/relationships/viewProps" Target="viewProp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customXml" Target="../customXml/item124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8.xml"/><Relationship Id="rId145" Type="http://schemas.openxmlformats.org/officeDocument/2006/relationships/slide" Target="slides/slide13.xml"/><Relationship Id="rId161" Type="http://schemas.openxmlformats.org/officeDocument/2006/relationships/slide" Target="slides/slide29.xml"/><Relationship Id="rId166" Type="http://schemas.openxmlformats.org/officeDocument/2006/relationships/slide" Target="slides/slide34.xml"/><Relationship Id="rId182" Type="http://schemas.openxmlformats.org/officeDocument/2006/relationships/font" Target="fonts/font2.fntdata"/><Relationship Id="rId187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35" Type="http://schemas.openxmlformats.org/officeDocument/2006/relationships/slide" Target="slides/slide3.xml"/><Relationship Id="rId151" Type="http://schemas.openxmlformats.org/officeDocument/2006/relationships/slide" Target="slides/slide19.xml"/><Relationship Id="rId156" Type="http://schemas.openxmlformats.org/officeDocument/2006/relationships/slide" Target="slides/slide24.xml"/><Relationship Id="rId177" Type="http://schemas.openxmlformats.org/officeDocument/2006/relationships/slide" Target="slides/slide45.xml"/><Relationship Id="rId198" Type="http://schemas.openxmlformats.org/officeDocument/2006/relationships/font" Target="fonts/font18.fntdata"/><Relationship Id="rId172" Type="http://schemas.openxmlformats.org/officeDocument/2006/relationships/slide" Target="slides/slide40.xml"/><Relationship Id="rId193" Type="http://schemas.openxmlformats.org/officeDocument/2006/relationships/font" Target="fonts/font13.fntdata"/><Relationship Id="rId202" Type="http://schemas.openxmlformats.org/officeDocument/2006/relationships/theme" Target="theme/theme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customXml" Target="../customXml/item125.xml"/><Relationship Id="rId141" Type="http://schemas.openxmlformats.org/officeDocument/2006/relationships/slide" Target="slides/slide9.xml"/><Relationship Id="rId146" Type="http://schemas.openxmlformats.org/officeDocument/2006/relationships/slide" Target="slides/slide14.xml"/><Relationship Id="rId167" Type="http://schemas.openxmlformats.org/officeDocument/2006/relationships/slide" Target="slides/slide35.xml"/><Relationship Id="rId188" Type="http://schemas.openxmlformats.org/officeDocument/2006/relationships/font" Target="fonts/font8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30.xml"/><Relationship Id="rId183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Master" Target="slideMasters/slideMaster1.xml"/><Relationship Id="rId136" Type="http://schemas.openxmlformats.org/officeDocument/2006/relationships/slide" Target="slides/slide4.xml"/><Relationship Id="rId157" Type="http://schemas.openxmlformats.org/officeDocument/2006/relationships/slide" Target="slides/slide25.xml"/><Relationship Id="rId178" Type="http://schemas.openxmlformats.org/officeDocument/2006/relationships/slide" Target="slides/slide46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20.xml"/><Relationship Id="rId173" Type="http://schemas.openxmlformats.org/officeDocument/2006/relationships/slide" Target="slides/slide41.xml"/><Relationship Id="rId194" Type="http://schemas.openxmlformats.org/officeDocument/2006/relationships/font" Target="fonts/font14.fntdata"/><Relationship Id="rId199" Type="http://schemas.openxmlformats.org/officeDocument/2006/relationships/font" Target="fonts/font19.fntdata"/><Relationship Id="rId203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slide" Target="slides/slide15.xml"/><Relationship Id="rId168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slide" Target="slides/slide10.xml"/><Relationship Id="rId163" Type="http://schemas.openxmlformats.org/officeDocument/2006/relationships/slide" Target="slides/slide31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slide" Target="slides/slide5.xml"/><Relationship Id="rId158" Type="http://schemas.openxmlformats.org/officeDocument/2006/relationships/slide" Target="slides/slide2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Master" Target="slideMasters/slideMaster2.xml"/><Relationship Id="rId153" Type="http://schemas.openxmlformats.org/officeDocument/2006/relationships/slide" Target="slides/slide21.xml"/><Relationship Id="rId174" Type="http://schemas.openxmlformats.org/officeDocument/2006/relationships/slide" Target="slides/slide42.xml"/><Relationship Id="rId179" Type="http://schemas.openxmlformats.org/officeDocument/2006/relationships/slide" Target="slides/slide47.xml"/><Relationship Id="rId195" Type="http://schemas.openxmlformats.org/officeDocument/2006/relationships/font" Target="fonts/font15.fntdata"/><Relationship Id="rId190" Type="http://schemas.openxmlformats.org/officeDocument/2006/relationships/font" Target="fonts/font10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slide" Target="slides/slide11.xml"/><Relationship Id="rId148" Type="http://schemas.openxmlformats.org/officeDocument/2006/relationships/slide" Target="slides/slide16.xml"/><Relationship Id="rId164" Type="http://schemas.openxmlformats.org/officeDocument/2006/relationships/slide" Target="slides/slide32.xml"/><Relationship Id="rId169" Type="http://schemas.openxmlformats.org/officeDocument/2006/relationships/slide" Target="slides/slide37.xml"/><Relationship Id="rId185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notesMaster" Target="notesMasters/notesMaster1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.xml"/><Relationship Id="rId154" Type="http://schemas.openxmlformats.org/officeDocument/2006/relationships/slide" Target="slides/slide22.xml"/><Relationship Id="rId175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Automated Test</a:t>
            </a:r>
            <a:r>
              <a:rPr lang="en-GB" baseline="0" dirty="0"/>
              <a:t> Suite of 20 videos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70AD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Percentage of DETECTED plates in videos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4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0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32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10" Type="http://schemas.microsoft.com/office/2007/relationships/hdphoto" Target="../media/hdphoto14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0.xml"/><Relationship Id="rId13" Type="http://schemas.openxmlformats.org/officeDocument/2006/relationships/customXml" Target="../../customXml/item65.xml"/><Relationship Id="rId18" Type="http://schemas.openxmlformats.org/officeDocument/2006/relationships/notesSlide" Target="../notesSlides/notesSlide30.xml"/><Relationship Id="rId3" Type="http://schemas.openxmlformats.org/officeDocument/2006/relationships/customXml" Target="../../customXml/item70.xml"/><Relationship Id="rId21" Type="http://schemas.openxmlformats.org/officeDocument/2006/relationships/image" Target="../media/image45.png"/><Relationship Id="rId7" Type="http://schemas.openxmlformats.org/officeDocument/2006/relationships/customXml" Target="../../customXml/item75.xml"/><Relationship Id="rId12" Type="http://schemas.openxmlformats.org/officeDocument/2006/relationships/customXml" Target="../../customXml/item74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4.xml"/><Relationship Id="rId16" Type="http://schemas.openxmlformats.org/officeDocument/2006/relationships/customXml" Target="../../customXml/item15.xml"/><Relationship Id="rId20" Type="http://schemas.openxmlformats.org/officeDocument/2006/relationships/image" Target="../media/image44.jpeg"/><Relationship Id="rId1" Type="http://schemas.openxmlformats.org/officeDocument/2006/relationships/customXml" Target="../../customXml/item17.xml"/><Relationship Id="rId6" Type="http://schemas.openxmlformats.org/officeDocument/2006/relationships/customXml" Target="../../customXml/item6.xml"/><Relationship Id="rId11" Type="http://schemas.openxmlformats.org/officeDocument/2006/relationships/customXml" Target="../../customXml/item40.xml"/><Relationship Id="rId5" Type="http://schemas.openxmlformats.org/officeDocument/2006/relationships/customXml" Target="../../customXml/item57.xml"/><Relationship Id="rId15" Type="http://schemas.openxmlformats.org/officeDocument/2006/relationships/customXml" Target="../../customXml/item92.xml"/><Relationship Id="rId10" Type="http://schemas.openxmlformats.org/officeDocument/2006/relationships/customXml" Target="../../customXml/item89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21.xml"/><Relationship Id="rId9" Type="http://schemas.openxmlformats.org/officeDocument/2006/relationships/customXml" Target="../../customXml/item59.xml"/><Relationship Id="rId14" Type="http://schemas.openxmlformats.org/officeDocument/2006/relationships/customXml" Target="../../customXml/item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17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microsoft.com/office/2007/relationships/hdphoto" Target="../media/hdphoto15.wdp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.xml"/><Relationship Id="rId13" Type="http://schemas.openxmlformats.org/officeDocument/2006/relationships/customXml" Target="../../customXml/item25.xml"/><Relationship Id="rId18" Type="http://schemas.openxmlformats.org/officeDocument/2006/relationships/notesSlide" Target="../notesSlides/notesSlide33.xml"/><Relationship Id="rId3" Type="http://schemas.openxmlformats.org/officeDocument/2006/relationships/customXml" Target="../../customXml/item91.xml"/><Relationship Id="rId21" Type="http://schemas.openxmlformats.org/officeDocument/2006/relationships/image" Target="../media/image45.png"/><Relationship Id="rId7" Type="http://schemas.openxmlformats.org/officeDocument/2006/relationships/customXml" Target="../../customXml/item34.xml"/><Relationship Id="rId12" Type="http://schemas.openxmlformats.org/officeDocument/2006/relationships/customXml" Target="../../customXml/item3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90.xml"/><Relationship Id="rId16" Type="http://schemas.openxmlformats.org/officeDocument/2006/relationships/customXml" Target="../../customXml/item47.xml"/><Relationship Id="rId20" Type="http://schemas.openxmlformats.org/officeDocument/2006/relationships/image" Target="../media/image44.jpeg"/><Relationship Id="rId1" Type="http://schemas.openxmlformats.org/officeDocument/2006/relationships/customXml" Target="../../customXml/item39.xml"/><Relationship Id="rId6" Type="http://schemas.openxmlformats.org/officeDocument/2006/relationships/customXml" Target="../../customXml/item49.xml"/><Relationship Id="rId11" Type="http://schemas.openxmlformats.org/officeDocument/2006/relationships/customXml" Target="../../customXml/item29.xml"/><Relationship Id="rId5" Type="http://schemas.openxmlformats.org/officeDocument/2006/relationships/customXml" Target="../../customXml/item19.xml"/><Relationship Id="rId15" Type="http://schemas.openxmlformats.org/officeDocument/2006/relationships/customXml" Target="../../customXml/item46.xml"/><Relationship Id="rId23" Type="http://schemas.openxmlformats.org/officeDocument/2006/relationships/image" Target="../media/image54.png"/><Relationship Id="rId10" Type="http://schemas.openxmlformats.org/officeDocument/2006/relationships/customXml" Target="../../customXml/item27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76.xml"/><Relationship Id="rId9" Type="http://schemas.openxmlformats.org/officeDocument/2006/relationships/customXml" Target="../../customXml/item93.xml"/><Relationship Id="rId14" Type="http://schemas.openxmlformats.org/officeDocument/2006/relationships/customXml" Target="../../customXml/item87.xml"/><Relationship Id="rId2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4.xml"/><Relationship Id="rId13" Type="http://schemas.openxmlformats.org/officeDocument/2006/relationships/customXml" Target="../../customXml/item109.xml"/><Relationship Id="rId18" Type="http://schemas.openxmlformats.org/officeDocument/2006/relationships/customXml" Target="../../customXml/item95.xml"/><Relationship Id="rId26" Type="http://schemas.openxmlformats.org/officeDocument/2006/relationships/image" Target="../media/image9.tmp"/><Relationship Id="rId3" Type="http://schemas.openxmlformats.org/officeDocument/2006/relationships/customXml" Target="../../customXml/item99.xml"/><Relationship Id="rId21" Type="http://schemas.openxmlformats.org/officeDocument/2006/relationships/image" Target="../media/image2.png"/><Relationship Id="rId7" Type="http://schemas.openxmlformats.org/officeDocument/2006/relationships/customXml" Target="../../customXml/item103.xml"/><Relationship Id="rId12" Type="http://schemas.openxmlformats.org/officeDocument/2006/relationships/customXml" Target="../../customXml/item108.xml"/><Relationship Id="rId17" Type="http://schemas.openxmlformats.org/officeDocument/2006/relationships/customXml" Target="../../customXml/item96.xml"/><Relationship Id="rId25" Type="http://schemas.openxmlformats.org/officeDocument/2006/relationships/image" Target="../media/image54.png"/><Relationship Id="rId2" Type="http://schemas.openxmlformats.org/officeDocument/2006/relationships/customXml" Target="../../customXml/item98.xml"/><Relationship Id="rId16" Type="http://schemas.openxmlformats.org/officeDocument/2006/relationships/customXml" Target="../../customXml/item112.xml"/><Relationship Id="rId20" Type="http://schemas.openxmlformats.org/officeDocument/2006/relationships/notesSlide" Target="../notesSlides/notesSlide34.xml"/><Relationship Id="rId1" Type="http://schemas.openxmlformats.org/officeDocument/2006/relationships/customXml" Target="../../customXml/item97.xml"/><Relationship Id="rId6" Type="http://schemas.openxmlformats.org/officeDocument/2006/relationships/customXml" Target="../../customXml/item102.xml"/><Relationship Id="rId11" Type="http://schemas.openxmlformats.org/officeDocument/2006/relationships/customXml" Target="../../customXml/item107.xml"/><Relationship Id="rId24" Type="http://schemas.openxmlformats.org/officeDocument/2006/relationships/image" Target="../media/image53.png"/><Relationship Id="rId5" Type="http://schemas.openxmlformats.org/officeDocument/2006/relationships/customXml" Target="../../customXml/item101.xml"/><Relationship Id="rId15" Type="http://schemas.openxmlformats.org/officeDocument/2006/relationships/customXml" Target="../../customXml/item111.xml"/><Relationship Id="rId23" Type="http://schemas.openxmlformats.org/officeDocument/2006/relationships/image" Target="../media/image45.png"/><Relationship Id="rId10" Type="http://schemas.openxmlformats.org/officeDocument/2006/relationships/customXml" Target="../../customXml/item106.xml"/><Relationship Id="rId19" Type="http://schemas.openxmlformats.org/officeDocument/2006/relationships/slideLayout" Target="../slideLayouts/slideLayout2.xml"/><Relationship Id="rId4" Type="http://schemas.openxmlformats.org/officeDocument/2006/relationships/customXml" Target="../../customXml/item100.xml"/><Relationship Id="rId9" Type="http://schemas.openxmlformats.org/officeDocument/2006/relationships/customXml" Target="../../customXml/item105.xml"/><Relationship Id="rId14" Type="http://schemas.openxmlformats.org/officeDocument/2006/relationships/customXml" Target="../../customXml/item110.xml"/><Relationship Id="rId22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../customXml/item1.xml"/><Relationship Id="rId7" Type="http://schemas.microsoft.com/office/2007/relationships/hdphoto" Target="../media/hdphoto9.wdp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9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5.xml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9.xml"/><Relationship Id="rId13" Type="http://schemas.openxmlformats.org/officeDocument/2006/relationships/customXml" Target="../../customXml/item113.xml"/><Relationship Id="rId18" Type="http://schemas.openxmlformats.org/officeDocument/2006/relationships/customXml" Target="../../customXml/item118.xml"/><Relationship Id="rId26" Type="http://schemas.openxmlformats.org/officeDocument/2006/relationships/notesSlide" Target="../notesSlides/notesSlide37.xml"/><Relationship Id="rId3" Type="http://schemas.openxmlformats.org/officeDocument/2006/relationships/customXml" Target="../../customXml/item82.xml"/><Relationship Id="rId21" Type="http://schemas.openxmlformats.org/officeDocument/2006/relationships/customXml" Target="../../customXml/item121.xml"/><Relationship Id="rId7" Type="http://schemas.openxmlformats.org/officeDocument/2006/relationships/customXml" Target="../../customXml/item11.xml"/><Relationship Id="rId12" Type="http://schemas.openxmlformats.org/officeDocument/2006/relationships/customXml" Target="../../customXml/item83.xml"/><Relationship Id="rId17" Type="http://schemas.openxmlformats.org/officeDocument/2006/relationships/customXml" Target="../../customXml/item117.xml"/><Relationship Id="rId25" Type="http://schemas.openxmlformats.org/officeDocument/2006/relationships/slideLayout" Target="../slideLayouts/slideLayout2.xml"/><Relationship Id="rId2" Type="http://schemas.openxmlformats.org/officeDocument/2006/relationships/customXml" Target="../../customXml/item7.xml"/><Relationship Id="rId16" Type="http://schemas.openxmlformats.org/officeDocument/2006/relationships/customXml" Target="../../customXml/item115.xml"/><Relationship Id="rId20" Type="http://schemas.openxmlformats.org/officeDocument/2006/relationships/customXml" Target="../../customXml/item120.xml"/><Relationship Id="rId1" Type="http://schemas.openxmlformats.org/officeDocument/2006/relationships/customXml" Target="../../customXml/item13.xml"/><Relationship Id="rId6" Type="http://schemas.openxmlformats.org/officeDocument/2006/relationships/customXml" Target="../../customXml/item73.xml"/><Relationship Id="rId11" Type="http://schemas.openxmlformats.org/officeDocument/2006/relationships/customXml" Target="../../customXml/item35.xml"/><Relationship Id="rId24" Type="http://schemas.openxmlformats.org/officeDocument/2006/relationships/customXml" Target="../../customXml/item123.xml"/><Relationship Id="rId5" Type="http://schemas.openxmlformats.org/officeDocument/2006/relationships/customXml" Target="../../customXml/item72.xml"/><Relationship Id="rId15" Type="http://schemas.openxmlformats.org/officeDocument/2006/relationships/customXml" Target="../../customXml/item116.xml"/><Relationship Id="rId23" Type="http://schemas.openxmlformats.org/officeDocument/2006/relationships/customXml" Target="../../customXml/item124.xml"/><Relationship Id="rId28" Type="http://schemas.openxmlformats.org/officeDocument/2006/relationships/image" Target="../media/image2.png"/><Relationship Id="rId10" Type="http://schemas.openxmlformats.org/officeDocument/2006/relationships/customXml" Target="../../customXml/item52.xml"/><Relationship Id="rId19" Type="http://schemas.openxmlformats.org/officeDocument/2006/relationships/customXml" Target="../../customXml/item119.xml"/><Relationship Id="rId4" Type="http://schemas.openxmlformats.org/officeDocument/2006/relationships/customXml" Target="../../customXml/item2.xml"/><Relationship Id="rId9" Type="http://schemas.openxmlformats.org/officeDocument/2006/relationships/customXml" Target="../../customXml/item66.xml"/><Relationship Id="rId14" Type="http://schemas.openxmlformats.org/officeDocument/2006/relationships/customXml" Target="../../customXml/item114.xml"/><Relationship Id="rId22" Type="http://schemas.openxmlformats.org/officeDocument/2006/relationships/customXml" Target="../../customXml/item122.xml"/><Relationship Id="rId27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5.xml"/><Relationship Id="rId13" Type="http://schemas.openxmlformats.org/officeDocument/2006/relationships/slideLayout" Target="../slideLayouts/slideLayout2.xml"/><Relationship Id="rId3" Type="http://schemas.openxmlformats.org/officeDocument/2006/relationships/customXml" Target="../../customXml/item56.xml"/><Relationship Id="rId7" Type="http://schemas.openxmlformats.org/officeDocument/2006/relationships/customXml" Target="../../customXml/item126.xml"/><Relationship Id="rId12" Type="http://schemas.openxmlformats.org/officeDocument/2006/relationships/customXml" Target="../../customXml/item129.xml"/><Relationship Id="rId2" Type="http://schemas.openxmlformats.org/officeDocument/2006/relationships/customXml" Target="../../customXml/item67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69.xml"/><Relationship Id="rId6" Type="http://schemas.openxmlformats.org/officeDocument/2006/relationships/customXml" Target="../../customXml/item8.xml"/><Relationship Id="rId11" Type="http://schemas.openxmlformats.org/officeDocument/2006/relationships/customXml" Target="../../customXml/item130.xml"/><Relationship Id="rId5" Type="http://schemas.openxmlformats.org/officeDocument/2006/relationships/customXml" Target="../../customXml/item61.xml"/><Relationship Id="rId15" Type="http://schemas.openxmlformats.org/officeDocument/2006/relationships/chart" Target="../charts/chart5.xml"/><Relationship Id="rId10" Type="http://schemas.openxmlformats.org/officeDocument/2006/relationships/customXml" Target="../../customXml/item127.xml"/><Relationship Id="rId4" Type="http://schemas.openxmlformats.org/officeDocument/2006/relationships/customXml" Target="../../customXml/item88.xml"/><Relationship Id="rId9" Type="http://schemas.openxmlformats.org/officeDocument/2006/relationships/customXml" Target="../../customXml/item128.xml"/><Relationship Id="rId1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standalone mode in case there is no one in the network</a:t>
            </a:r>
          </a:p>
          <a:p>
            <a:r>
              <a:rPr lang="en-GB" sz="3000" dirty="0"/>
              <a:t>Peers should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Peers should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10819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/>
              <a:t>Peers should </a:t>
            </a:r>
            <a:r>
              <a:rPr lang="en-GB" sz="3000" dirty="0">
                <a:solidFill>
                  <a:srgbClr val="FFC000"/>
                </a:solidFill>
              </a:rPr>
              <a:t>join/leave/return </a:t>
            </a:r>
            <a:r>
              <a:rPr lang="en-GB" sz="3000" dirty="0"/>
              <a:t>to 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323926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Peers should join/leave/return to the network 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6953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Peers should join/leave/return to the network easily</a:t>
            </a:r>
          </a:p>
          <a:p>
            <a:r>
              <a:rPr lang="en-GB" sz="3000" dirty="0">
                <a:solidFill>
                  <a:schemeClr val="bg1"/>
                </a:solidFill>
              </a:rPr>
              <a:t>Make the network secure against 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119354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3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474068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15272" y="4964101"/>
            <a:ext cx="5976728" cy="283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61113" y="4903861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76820" y="4889050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40986" y="4942390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59" y="5410809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042627" y="233887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3254" y="5293308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026346" y="2882945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6022845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9813254" y="587399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4199" y="5410809"/>
            <a:ext cx="3824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Yellow – locally detected</a:t>
            </a:r>
          </a:p>
          <a:p>
            <a:r>
              <a:rPr lang="en-US" sz="2800" dirty="0"/>
              <a:t>White – peer detected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391" y="2435172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93" y="2980362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5405733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>
            <a:stCxn id="13316" idx="2"/>
          </p:cNvCxnSpPr>
          <p:nvPr/>
        </p:nvCxnSpPr>
        <p:spPr>
          <a:xfrm flipH="1">
            <a:off x="1775460" y="3468989"/>
            <a:ext cx="1695" cy="322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</p:cNvCxnSpPr>
          <p:nvPr/>
        </p:nvCxnSpPr>
        <p:spPr>
          <a:xfrm>
            <a:off x="7643971" y="3456420"/>
            <a:ext cx="0" cy="335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 flipV="1">
            <a:off x="6373723" y="5954686"/>
            <a:ext cx="36493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6620" y="1941452"/>
            <a:ext cx="9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1</a:t>
            </a:r>
            <a:endParaRPr lang="en-GB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2521" y="1919569"/>
            <a:ext cx="103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2</a:t>
            </a:r>
            <a:endParaRPr lang="en-GB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3789" y="4978263"/>
            <a:ext cx="104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011680"/>
            <a:ext cx="6972300" cy="45415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Implementation</a:t>
            </a:r>
            <a:r>
              <a:rPr lang="en-GB" sz="20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Catch speeding motorists </a:t>
            </a:r>
            <a:r>
              <a:rPr lang="en-GB" sz="20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Existing</a:t>
            </a:r>
            <a:r>
              <a:rPr lang="en-GB" sz="20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New</a:t>
            </a:r>
            <a:r>
              <a:rPr lang="en-GB" sz="20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No</a:t>
            </a:r>
            <a:r>
              <a:rPr lang="en-GB" sz="2000" dirty="0"/>
              <a:t> government controlled </a:t>
            </a:r>
            <a:r>
              <a:rPr lang="en-GB" sz="2000" dirty="0">
                <a:solidFill>
                  <a:srgbClr val="FFC000"/>
                </a:solidFill>
              </a:rPr>
              <a:t>central server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Social posting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Motivation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Specification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High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Level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Design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Implementation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Testing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Demo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Evaluation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Conclusion</a:t>
            </a:r>
            <a:endParaRPr lang="en-GB" sz="2000" dirty="0">
              <a:solidFill>
                <a:srgbClr val="FFC000"/>
              </a:solidFill>
              <a:latin typeface="Josefin Sans" pitchFamily="2" charset="0"/>
              <a:ea typeface="Josefin Sans" pitchFamily="2" charset="0"/>
            </a:endParaRPr>
          </a:p>
          <a:p>
            <a:pPr>
              <a:lnSpc>
                <a:spcPct val="120000"/>
              </a:lnSpc>
            </a:pPr>
            <a:endParaRPr lang="en-GB" sz="20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2651760"/>
            <a:ext cx="4307840" cy="242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21016" y="5218027"/>
            <a:ext cx="686464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OpenALPR computationally expensive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Buffer 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Survive busy periods and power outages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5812"/>
              </p:ext>
            </p:extLst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29"/>
          <a:stretch/>
        </p:blipFill>
        <p:spPr>
          <a:xfrm>
            <a:off x="6530730" y="2651759"/>
            <a:ext cx="4062217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6055"/>
          <a:stretch/>
        </p:blipFill>
        <p:spPr>
          <a:xfrm>
            <a:off x="1399823" y="2651759"/>
            <a:ext cx="4178018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LF64FBO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167" y="5643451"/>
            <a:ext cx="229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LM55BCK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5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212228" y="5726878"/>
            <a:ext cx="247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739" y="2710308"/>
            <a:ext cx="1868951" cy="88808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" name="Straight Arrow Connector 5"/>
          <p:cNvCxnSpPr>
            <a:stCxn id="10" idx="3"/>
          </p:cNvCxnSpPr>
          <p:nvPr/>
        </p:nvCxnSpPr>
        <p:spPr>
          <a:xfrm flipH="1">
            <a:off x="3098435" y="3468335"/>
            <a:ext cx="800006" cy="1057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42" t="31704" r="52950" b="57993"/>
          <a:stretch/>
        </p:blipFill>
        <p:spPr>
          <a:xfrm>
            <a:off x="9284145" y="2710308"/>
            <a:ext cx="1949436" cy="58212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" name="Straight Arrow Connector 7"/>
          <p:cNvCxnSpPr>
            <a:stCxn id="14" idx="3"/>
          </p:cNvCxnSpPr>
          <p:nvPr/>
        </p:nvCxnSpPr>
        <p:spPr>
          <a:xfrm flipH="1">
            <a:off x="8703247" y="3207184"/>
            <a:ext cx="866386" cy="391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Accident areas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95%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up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built up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Motorway</a:t>
            </a:r>
            <a:endParaRPr lang="en-GB" dirty="0"/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3243" y="3192919"/>
            <a:ext cx="2208359" cy="111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</p:cNvCxnSpPr>
          <p:nvPr/>
        </p:nvCxnSpPr>
        <p:spPr>
          <a:xfrm flipH="1" flipV="1">
            <a:off x="6506057" y="3144484"/>
            <a:ext cx="1147676" cy="1104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62" idx="1"/>
          </p:cNvCxnSpPr>
          <p:nvPr/>
        </p:nvCxnSpPr>
        <p:spPr>
          <a:xfrm flipH="1" flipV="1">
            <a:off x="7075545" y="3151516"/>
            <a:ext cx="606057" cy="2445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3492871"/>
            <a:ext cx="2517064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LPR output compared with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864619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776075" y="4678534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P2P on top of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web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6750486" y="3369231"/>
            <a:ext cx="4679514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91904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3501" y="6053522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Requires central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70007528128_082cc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05" y="5550594"/>
            <a:ext cx="3751476" cy="847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85" idx="7"/>
            <a:endCxn id="51" idx="7"/>
          </p:cNvCxnSpPr>
          <p:nvPr/>
        </p:nvCxnSpPr>
        <p:spPr>
          <a:xfrm flipV="1">
            <a:off x="8116091" y="3291904"/>
            <a:ext cx="660502" cy="60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700075277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>
              <p:custDataLst>
                <p:custData r:id="rId17"/>
                <p:custData r:id="rId18"/>
              </p:custDataLst>
            </p:nvPr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05" y="5550594"/>
            <a:ext cx="3751476" cy="847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85" idx="7"/>
            <a:endCxn id="51" idx="7"/>
          </p:cNvCxnSpPr>
          <p:nvPr/>
        </p:nvCxnSpPr>
        <p:spPr>
          <a:xfrm flipV="1">
            <a:off x="8116091" y="3291904"/>
            <a:ext cx="660502" cy="60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PTIndicator201706270007528293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3026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2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7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7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9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892681 -0.003374538 0.06892681 -0.003374538 0.1378536 -0.006749075 E" pathEditMode="relative" ptsTypes="">
                                      <p:cBhvr>
                                        <p:cTn id="9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66061" y="17203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70007528133_3643a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323374" y="4766535"/>
            <a:ext cx="469732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52465" y="2211236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52465" y="27217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86669" y="2100354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52465" y="327644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67444" y="382889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74748" y="2871267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031" y="5418343"/>
            <a:ext cx="2091600" cy="44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80" y="6001421"/>
            <a:ext cx="2091651" cy="42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6739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0201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10823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17763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1" name="Freeform 139"/>
          <p:cNvSpPr>
            <a:spLocks/>
          </p:cNvSpPr>
          <p:nvPr>
            <p:custDataLst>
              <p:custData r:id="rId13"/>
              <p:custData r:id="rId14"/>
            </p:custDataLst>
          </p:nvPr>
        </p:nvSpPr>
        <p:spPr bwMode="black">
          <a:xfrm rot="16200000">
            <a:off x="8247614" y="414678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139"/>
          <p:cNvSpPr>
            <a:spLocks/>
          </p:cNvSpPr>
          <p:nvPr>
            <p:custDataLst>
              <p:custData r:id="rId15"/>
              <p:custData r:id="rId16"/>
            </p:custDataLst>
          </p:nvPr>
        </p:nvSpPr>
        <p:spPr bwMode="black">
          <a:xfrm rot="16200000">
            <a:off x="8247614" y="457383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39"/>
          <p:cNvSpPr>
            <a:spLocks/>
          </p:cNvSpPr>
          <p:nvPr>
            <p:custDataLst>
              <p:custData r:id="rId17"/>
              <p:custData r:id="rId18"/>
            </p:custDataLst>
          </p:nvPr>
        </p:nvSpPr>
        <p:spPr bwMode="black">
          <a:xfrm rot="16200000">
            <a:off x="8247614" y="495082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139"/>
          <p:cNvSpPr>
            <a:spLocks/>
          </p:cNvSpPr>
          <p:nvPr>
            <p:custDataLst>
              <p:custData r:id="rId19"/>
              <p:custData r:id="rId20"/>
            </p:custDataLst>
          </p:nvPr>
        </p:nvSpPr>
        <p:spPr bwMode="black">
          <a:xfrm rot="16200000">
            <a:off x="8247614" y="532780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39"/>
          <p:cNvSpPr>
            <a:spLocks/>
          </p:cNvSpPr>
          <p:nvPr>
            <p:custDataLst>
              <p:custData r:id="rId21"/>
              <p:custData r:id="rId22"/>
            </p:custDataLst>
          </p:nvPr>
        </p:nvSpPr>
        <p:spPr bwMode="black">
          <a:xfrm rot="16200000">
            <a:off x="8247614" y="570479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139"/>
          <p:cNvSpPr>
            <a:spLocks/>
          </p:cNvSpPr>
          <p:nvPr>
            <p:custDataLst>
              <p:custData r:id="rId23"/>
              <p:custData r:id="rId24"/>
            </p:custDataLst>
          </p:nvPr>
        </p:nvSpPr>
        <p:spPr bwMode="black">
          <a:xfrm rot="16200000">
            <a:off x="8247614" y="6128920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8821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32728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(10min)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8174921" y="4146130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8202356" y="495082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8202356" y="532037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936004716_5eca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1855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700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Rogue Peer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 MOM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!@$%^&amp;**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FAKE_FAKE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AAAAAAA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89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920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3920445"/>
            <a:ext cx="3534158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Ignore rogue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</p:spTree>
    <p:extLst>
      <p:ext uri="{BB962C8B-B14F-4D97-AF65-F5344CB8AC3E}">
        <p14:creationId xmlns:p14="http://schemas.microsoft.com/office/powerpoint/2010/main" val="402500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" y="2179991"/>
            <a:ext cx="6920001" cy="389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031479" y="2676734"/>
            <a:ext cx="385572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248012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185488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820204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Peers should </a:t>
            </a:r>
            <a:r>
              <a:rPr lang="en-GB" sz="3000" dirty="0">
                <a:solidFill>
                  <a:srgbClr val="FFC000"/>
                </a:solidFill>
              </a:rPr>
              <a:t>join/leave/return </a:t>
            </a:r>
            <a:r>
              <a:rPr lang="en-GB" sz="3000" dirty="0"/>
              <a:t>to 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</a:t>
            </a:r>
            <a:r>
              <a:rPr lang="en-US" sz="3000" dirty="0"/>
              <a:t>test, </a:t>
            </a:r>
            <a:r>
              <a:rPr lang="en-US" sz="3000" dirty="0">
                <a:solidFill>
                  <a:srgbClr val="FFC000"/>
                </a:solidFill>
              </a:rPr>
              <a:t>overnight</a:t>
            </a:r>
            <a:r>
              <a:rPr lang="en-US" sz="3000" dirty="0"/>
              <a:t>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936004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PTIndicator20170626193600494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36924 0.00576268 -0.1636924 0.00576268 -0.3273848 0.01152536 E" pathEditMode="relative" ptsTypes="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43101" y="43101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794463 0.007835049 -0.03794463 0.007835049 -0.07588927 0.0156701 E" pathEditMode="relative" ptsTypes="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33777" y="337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936004716_7970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017016" y="2650229"/>
            <a:ext cx="3896497" cy="332398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Prefer discreet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Only take speed at a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Easily fooled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Average speed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http://www.trents.co.uk/wp-content/uploads/2014/12/Average-speed-camera.jpg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0" y="1954475"/>
            <a:ext cx="3745230" cy="21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32" y="2171558"/>
            <a:ext cx="4993423" cy="369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www.trents.co.uk/wp-content/uploads/2014/12/Average-speed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8" y="3303196"/>
            <a:ext cx="2945633" cy="195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Straight Arrow Connector 8"/>
          <p:cNvCxnSpPr>
            <a:stCxn id="1028" idx="3"/>
          </p:cNvCxnSpPr>
          <p:nvPr/>
        </p:nvCxnSpPr>
        <p:spPr>
          <a:xfrm>
            <a:off x="4648480" y="3007112"/>
            <a:ext cx="3179677" cy="401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5207291" y="4280786"/>
            <a:ext cx="3063658" cy="490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5"/>
          <p:cNvSpPr txBox="1"/>
          <p:nvPr/>
        </p:nvSpPr>
        <p:spPr>
          <a:xfrm>
            <a:off x="246116" y="5679399"/>
            <a:ext cx="4883445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None on residential routes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Existing license plate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https://www.securitycameraking.com/securityinfo/wp-content/uploads/2013/01/License-Plate-Capture-Camera-vs-License-Plate-Recognition-Camera-21-300x300.gif 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8184494" y="3337921"/>
            <a:ext cx="313489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Hard to buy for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24220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www.securitycameraking.com/securityinfo/wp-content/uploads/2013/01/License-Plate-Capture-Camera-vs-License-Plate-Recognition-Camera-21-300x300.gif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67" y1="21333" x2="48333" y2="15667"/>
                        <a14:foregroundMark x1="84000" y1="9333" x2="77000" y2="30333"/>
                        <a14:foregroundMark x1="30000" y1="17000" x2="12667" y2="21000"/>
                        <a14:foregroundMark x1="21000" y1="17000" x2="6333" y2="22000"/>
                        <a14:foregroundMark x1="8000" y1="22000" x2="3333" y2="24000"/>
                        <a14:foregroundMark x1="2333" y1="24333" x2="2333" y2="24333"/>
                        <a14:foregroundMark x1="57000" y1="68000" x2="57000" y2="80667"/>
                        <a14:foregroundMark x1="62333" y1="64000" x2="62333" y2="79667"/>
                        <a14:foregroundMark x1="69667" y1="66667" x2="60000" y2="92000"/>
                        <a14:foregroundMark x1="27000" y1="40667" x2="37333" y2="80333"/>
                        <a14:foregroundMark x1="76000" y1="7333" x2="76000" y2="7333"/>
                        <a14:foregroundMark x1="78333" y1="5333" x2="78333" y2="5333"/>
                        <a14:foregroundMark x1="17000" y1="17667" x2="26667" y2="1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54" y="2907362"/>
            <a:ext cx="2472576" cy="24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Summary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2152517" y="2789307"/>
            <a:ext cx="790157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New system should: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Provide average speed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Target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Priced reasonably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Not aim to directly ticket offender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Use as evidence and leverage for demands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1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2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3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907FB1B3-66F9-4078-9477-E16D5308328D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BCC0E09C-C7D0-4CAC-A1B3-6F468A52D774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B8E452E4-4731-4868-A896-58A83033D3B4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D3C42719-0BDB-46BB-BC36-4C91AA5C0B7E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D4860C11-1210-415B-B49C-CDFAF95E8E8C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7B7844DD-3DD7-4B4F-AC13-634EE7925551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8DC7215C-9E4A-4028-9236-3CA181EF185F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86DCA3AC-1AB3-4073-BF5E-63D8F24A2640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E1DA866-8C2E-48B7-A692-77729D660AD6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EB80DF68-3E89-4D79-ADA1-40C68817955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D1A66FD1-67F0-4A6F-B6B2-BAD6CFA44962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D2EFB8B0-9D20-4BEE-85F9-7C6617089C24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34D657C8-4D02-48FD-A2C7-0B767DD836D6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F4DE108A-ACD4-498E-A921-18B848006C5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E0D5FD6B-C398-4566-A2F4-6B6258FCF283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5A6CE1D9-0A02-4A26-B991-805A6F0D788C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BFD053B2-DCD1-40D0-B217-1CFA9A06D4AA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25473D27-9BB9-405D-AA27-8C5BE96C7A0B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B20B296C-241B-4DE8-A6B4-D06810989819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08F03C7E-9AA5-4F3E-9C6D-2FFEE3E30B9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FD00A6E1-6D4B-4681-A475-20810EA55DB2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F61E354A-EDD5-4CE4-8A14-11B39FA71ED1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AA79D038-84E4-4A5E-A2E4-018E13E45F6B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B13F0CDF-ABB0-46B6-B9B6-B21CA78C3ED0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4BE9F8A3-DC44-4745-A89C-5C1EAEEFC65E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FAE5778E-CAA4-48F5-841F-75875A0D99CA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8648DE16-9656-48CF-B678-D66A1B0251B6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B9E54C6E-5F2C-45CC-9E46-849E979D35DA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AAD90AC2-7364-485D-B52A-332BDFEDE514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139DB7E8-65DB-40C2-AF16-5EA66A393DD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C316B560-3C7E-4CC9-B8A9-E055F849223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973A5E7-99AA-43E7-8977-17B90F1BF9A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E81186C-B5B1-4795-A3DD-87ADB42C523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D28F4F3-2C78-4987-97EA-00F40913EC9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5BD3505-8EF0-4FD6-8BC9-6B28E66B98E3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DB0D89F-4691-4B00-A7D7-038F470F7E5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79CD1D6-6949-47DA-B4D3-7B51529C162E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7A9F3A6-7B12-40A7-BCF9-D403B48563C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DE7B5BC0-496C-47FA-A42B-BBDA705FB30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016547C-9947-48F5-9536-842BE8E60F09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481D5607-B3D0-4963-935B-B79D6D2F2835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947B43E-379B-407D-90B7-F6DCCAAF70A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75A1CF28-2E4E-43BB-870C-D9A380FC3DD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21430E9E-5829-4718-9577-0B9762190BA7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4AA24FD-30D0-4C80-80F0-F90C30985C1B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1ABA37D3-83C2-4642-9579-15BE773B0DD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ADF14869-5AF8-4B1A-8EF2-8D591F4E8631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8D0DF0F2-2E85-4103-8711-72A16AE66219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DB2DEC9-20C6-47F9-A042-1973F13E1CB9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4D34F96E-FDC6-4CEA-9010-F79BE4C604C0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F3061932-D14B-42C8-84B6-CE9008D102A7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DAF90D05-B21E-443C-A360-02235D1725B1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DF333DD5-2E77-4F41-96B5-0C6D647F7BB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FF133674-B015-4C33-B759-5CB22E230D38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3F23FEEB-B85C-491F-B516-636B9A05DEC5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3583924E-DCAD-4D1A-AE39-0A148FB2FE43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7DD27A15-F0DB-47CC-BC12-695416F91D77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183CDF75-5768-41FC-8879-BCEF6929D64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6F5DF9A7-6568-4A1A-995C-C8B10B242DE3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150678D4-86A5-4986-97C2-A3FA84FBF730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26E21BA3-AAF4-4A1F-8551-05E3ACA0A2CA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ED421B27-641D-4000-9A17-80868D1FFA78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E4593BD6-8B89-46DA-929D-8BB9F805C8C7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472AA234-14EE-485B-8B7E-9CADEDCC2434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CD03E80A-0F3A-45F3-ACB6-A7B0B5346690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31A2E695-D43B-4766-A5E0-97B7728CA2FE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7DEF6D06-4157-46D4-92D6-EE24B19D8B5A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FE6993F3-832A-4D13-B992-C28EAE0ECD0A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2FA80308-85CA-45AE-A1CF-E4BAF133036F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CF6D5D81-29C9-4C74-8E06-94DF0EB863C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2736</TotalTime>
  <Words>2527</Words>
  <Application>Microsoft Office PowerPoint</Application>
  <PresentationFormat>Widescreen</PresentationFormat>
  <Paragraphs>501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Adobe Garamond Pro</vt:lpstr>
      <vt:lpstr>Calibri Light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Distributed Road Traffic  Speed Monitoring</vt:lpstr>
      <vt:lpstr>At a glance…</vt:lpstr>
      <vt:lpstr>Motivation - Accident areas</vt:lpstr>
      <vt:lpstr>Motivation - Fixed point speed cameras</vt:lpstr>
      <vt:lpstr>Motivation - Fixed point speed cameras</vt:lpstr>
      <vt:lpstr>Motivation - Fixed point speed cameras</vt:lpstr>
      <vt:lpstr>Motivation - Average speed cameras</vt:lpstr>
      <vt:lpstr>Motivation - Existing license plate cameras</vt:lpstr>
      <vt:lpstr>Motivation - Summary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Envisioned System</vt:lpstr>
      <vt:lpstr>High Level Design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Peer to Peer Network - Aim</vt:lpstr>
      <vt:lpstr>Peer to Peer Network - Design</vt:lpstr>
      <vt:lpstr>Peer to Peer Network – Network transactions</vt:lpstr>
      <vt:lpstr>Peer to Peer Network - Average speed</vt:lpstr>
      <vt:lpstr>Peer to Peer Network - Average speed</vt:lpstr>
      <vt:lpstr>Peer to Peer Network - Server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Web Interface - Aim</vt:lpstr>
      <vt:lpstr>Demo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282</cp:revision>
  <dcterms:created xsi:type="dcterms:W3CDTF">2017-03-07T23:27:25Z</dcterms:created>
  <dcterms:modified xsi:type="dcterms:W3CDTF">2017-06-26T23:21:43Z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